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43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2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2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77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77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74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77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0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19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04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8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DF801-AABC-4EDE-B20C-7069FD26EF4A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61E6D-F226-48D9-AD5A-2175CCB1C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9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thecroaker/death-by-powerpoint?related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Events </a:t>
            </a:r>
            <a:br>
              <a:rPr lang="en-US" dirty="0" smtClean="0"/>
            </a:br>
            <a:r>
              <a:rPr lang="en-US" dirty="0" smtClean="0"/>
              <a:t>Power Point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…Your next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61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info?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MLA style—”Plagiarism” page 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ppt</a:t>
            </a:r>
            <a:r>
              <a:rPr lang="en-US" dirty="0" smtClean="0"/>
              <a:t>—”PowerPoint” page</a:t>
            </a:r>
          </a:p>
          <a:p>
            <a:r>
              <a:rPr lang="en-US" dirty="0" smtClean="0"/>
              <a:t>Marking rubric—in this </a:t>
            </a:r>
            <a:r>
              <a:rPr lang="en-US" dirty="0" err="1" smtClean="0"/>
              <a:t>ppt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Questions? </a:t>
            </a:r>
            <a:r>
              <a:rPr lang="en-US" smtClean="0"/>
              <a:t>ASK!!!!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4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elizabeth.cousar\AppData\Local\Microsoft\Windows\Temporary Internet Files\Content.IE5\1SIVH75Q\valleynewsmasthea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" y="0"/>
            <a:ext cx="9141443" cy="688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32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Who?</a:t>
            </a:r>
            <a:endParaRPr lang="en-US" sz="4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77475" y="-351243"/>
            <a:ext cx="7580725" cy="68914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--Significant person</a:t>
            </a:r>
          </a:p>
          <a:p>
            <a:endParaRPr lang="en-US" sz="3600" dirty="0"/>
          </a:p>
          <a:p>
            <a:r>
              <a:rPr lang="en-US" sz="3600" dirty="0" smtClean="0"/>
              <a:t>Not “famous for being famous”</a:t>
            </a:r>
            <a:endParaRPr lang="en-US" sz="3600" dirty="0"/>
          </a:p>
        </p:txBody>
      </p:sp>
      <p:pic>
        <p:nvPicPr>
          <p:cNvPr id="2050" name="Picture 2" descr="C:\Users\elizabeth.cousar\AppData\Local\Microsoft\Windows\Temporary Internet Files\Content.IE5\49TSB940\Damon_Albarn_Performing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"/>
            <a:ext cx="4708525" cy="570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0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Details of the event</a:t>
            </a:r>
            <a:endParaRPr lang="en-US" sz="3200" dirty="0"/>
          </a:p>
        </p:txBody>
      </p:sp>
      <p:pic>
        <p:nvPicPr>
          <p:cNvPr id="3076" name="Picture 4" descr="C:\Users\elizabeth.cousar\AppData\Local\Microsoft\Windows\Temporary Internet Files\Content.IE5\PR48U45Y\Plot_Diagram_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8600"/>
            <a:ext cx="62484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Where?</a:t>
            </a: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International</a:t>
            </a:r>
          </a:p>
          <a:p>
            <a:r>
              <a:rPr lang="en-US" sz="3200" dirty="0" smtClean="0"/>
              <a:t>National</a:t>
            </a:r>
          </a:p>
          <a:p>
            <a:r>
              <a:rPr lang="en-US" sz="3200" dirty="0" smtClean="0"/>
              <a:t>Local</a:t>
            </a:r>
          </a:p>
        </p:txBody>
      </p:sp>
      <p:pic>
        <p:nvPicPr>
          <p:cNvPr id="4098" name="Picture 2" descr="C:\Users\elizabeth.cousar\AppData\Local\Microsoft\Windows\Temporary Internet Files\Content.IE5\FONYYKYX\belgium-map-1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643731"/>
            <a:ext cx="5111750" cy="51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57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When?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Since start of 2015</a:t>
            </a:r>
            <a:endParaRPr lang="en-US" sz="3200" dirty="0"/>
          </a:p>
        </p:txBody>
      </p:sp>
      <p:pic>
        <p:nvPicPr>
          <p:cNvPr id="5122" name="Picture 2" descr="C:\Users\elizabeth.cousar\AppData\Local\Microsoft\Windows\Temporary Internet Files\Content.IE5\1SIVH75Q\2015-calendar-1391365295cT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04800"/>
            <a:ext cx="585787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6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Significance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 what?</a:t>
            </a:r>
          </a:p>
          <a:p>
            <a:r>
              <a:rPr lang="en-US" sz="3200" dirty="0" smtClean="0"/>
              <a:t>--importance</a:t>
            </a:r>
          </a:p>
          <a:p>
            <a:r>
              <a:rPr lang="en-US" sz="3200" dirty="0" smtClean="0"/>
              <a:t>--impact</a:t>
            </a:r>
            <a:endParaRPr lang="en-US" sz="3200" dirty="0"/>
          </a:p>
        </p:txBody>
      </p:sp>
      <p:pic>
        <p:nvPicPr>
          <p:cNvPr id="6150" name="Picture 6" descr="C:\Users\elizabeth.cousar\AppData\Local\Microsoft\Windows\Temporary Internet Files\Content.IE5\49TSB940\we_are_all_connecte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9" y="228600"/>
            <a:ext cx="5655609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28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Do this well</a:t>
            </a:r>
            <a:endParaRPr lang="en-US" sz="4400" dirty="0"/>
          </a:p>
        </p:txBody>
      </p:sp>
      <p:sp>
        <p:nvSpPr>
          <p:cNvPr id="7" name="Tex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Here’s how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www.slideshare.net/thecroaker/death-by-powerpoint?related=1</a:t>
            </a:r>
            <a:endParaRPr lang="en-US" dirty="0" smtClean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6358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925019"/>
              </p:ext>
            </p:extLst>
          </p:nvPr>
        </p:nvGraphicFramePr>
        <p:xfrm>
          <a:off x="152400" y="152401"/>
          <a:ext cx="8991600" cy="6558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320"/>
                <a:gridCol w="1798320"/>
                <a:gridCol w="1798320"/>
                <a:gridCol w="1798320"/>
                <a:gridCol w="1798320"/>
              </a:tblGrid>
              <a:tr h="3796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(excellent)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(good)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(barely)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(yikes!</a:t>
                      </a:r>
                      <a:endParaRPr lang="en-US" dirty="0"/>
                    </a:p>
                  </a:txBody>
                  <a:tcPr anchor="ctr"/>
                </a:tc>
              </a:tr>
              <a:tr h="936154">
                <a:tc>
                  <a:txBody>
                    <a:bodyPr/>
                    <a:lstStyle/>
                    <a:p>
                      <a:r>
                        <a:rPr lang="en-US" dirty="0" smtClean="0"/>
                        <a:t>Content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Goes beyond requirements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Follows given outline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Mostly follows given outline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have paid</a:t>
                      </a:r>
                      <a:r>
                        <a:rPr lang="en-US" baseline="0" dirty="0" smtClean="0"/>
                        <a:t> attention to outline</a:t>
                      </a:r>
                      <a:endParaRPr lang="en-US" dirty="0"/>
                    </a:p>
                  </a:txBody>
                  <a:tcPr anchor="ctr"/>
                </a:tc>
              </a:tr>
              <a:tr h="936154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“Simple rules” followed; cohesive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Follows</a:t>
                      </a:r>
                      <a:r>
                        <a:rPr lang="en-US" baseline="0" dirty="0" smtClean="0"/>
                        <a:t> “simple rules”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Breaks no more than one “simple rule”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Breaks more than one</a:t>
                      </a:r>
                      <a:r>
                        <a:rPr lang="en-US" baseline="0" dirty="0" smtClean="0"/>
                        <a:t> “simple rule”</a:t>
                      </a:r>
                      <a:endParaRPr lang="en-US" dirty="0"/>
                    </a:p>
                  </a:txBody>
                  <a:tcPr anchor="ctr"/>
                </a:tc>
              </a:tr>
              <a:tr h="1217000">
                <a:tc>
                  <a:txBody>
                    <a:bodyPr/>
                    <a:lstStyle/>
                    <a:p>
                      <a:r>
                        <a:rPr lang="en-US" dirty="0" smtClean="0"/>
                        <a:t>Preparation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Clearly well-rehearsed (both types)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Rehearsal and tech rehearsal</a:t>
                      </a:r>
                      <a:r>
                        <a:rPr lang="en-US" baseline="0" dirty="0" smtClean="0"/>
                        <a:t> evident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issues</a:t>
                      </a:r>
                      <a:r>
                        <a:rPr lang="en-US" baseline="0" dirty="0" smtClean="0"/>
                        <a:t> or lots of “um”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Takes more than 30 sec to start/no</a:t>
                      </a:r>
                      <a:r>
                        <a:rPr lang="en-US" baseline="0" dirty="0" smtClean="0"/>
                        <a:t> rehearsal</a:t>
                      </a:r>
                      <a:endParaRPr lang="en-US" dirty="0"/>
                    </a:p>
                  </a:txBody>
                  <a:tcPr anchor="ctr"/>
                </a:tc>
              </a:tr>
              <a:tr h="936154">
                <a:tc>
                  <a:txBody>
                    <a:bodyPr/>
                    <a:lstStyle/>
                    <a:p>
                      <a:r>
                        <a:rPr lang="en-US" dirty="0" smtClean="0"/>
                        <a:t>Citations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MLA style on last slide(s); no errors.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MLA style, on last slide(s).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Attempts MLA style for all content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One source not credited</a:t>
                      </a:r>
                      <a:endParaRPr lang="en-US" dirty="0"/>
                    </a:p>
                  </a:txBody>
                  <a:tcPr anchor="ctr"/>
                </a:tc>
              </a:tr>
              <a:tr h="1217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Powerpoint</a:t>
                      </a:r>
                      <a:r>
                        <a:rPr lang="en-US" dirty="0" smtClean="0"/>
                        <a:t> skills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Embeds relevant video or other original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en’ts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Attempts original enhancements</a:t>
                      </a:r>
                      <a:r>
                        <a:rPr lang="en-US" baseline="0" dirty="0" smtClean="0"/>
                        <a:t> (may fall flat)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Enhancements are all standard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 not attempt enhancements</a:t>
                      </a:r>
                      <a:endParaRPr lang="en-US" dirty="0"/>
                    </a:p>
                  </a:txBody>
                  <a:tcPr anchor="ctr"/>
                </a:tc>
              </a:tr>
              <a:tr h="936154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Presentation Skills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Clear</a:t>
                      </a:r>
                      <a:r>
                        <a:rPr lang="en-US" baseline="0" dirty="0" smtClean="0"/>
                        <a:t>,  enjoyable, eye contact, etc.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PowerPoint karaoke;</a:t>
                      </a:r>
                      <a:r>
                        <a:rPr lang="en-US" baseline="0" dirty="0" smtClean="0"/>
                        <a:t> measured pace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</a:t>
                      </a:r>
                      <a:r>
                        <a:rPr lang="en-US" baseline="0" dirty="0" smtClean="0"/>
                        <a:t> fast/too slow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READS TO US!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92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eb71fad1cc7755de276ef2eb146d5e828451b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241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Current Events  Power Point Project</vt:lpstr>
      <vt:lpstr>PowerPoint Presentation</vt:lpstr>
      <vt:lpstr>Who?</vt:lpstr>
      <vt:lpstr>What?</vt:lpstr>
      <vt:lpstr>Where?</vt:lpstr>
      <vt:lpstr>When?</vt:lpstr>
      <vt:lpstr>Significance</vt:lpstr>
      <vt:lpstr>Do this well</vt:lpstr>
      <vt:lpstr>PowerPoint Presentation</vt:lpstr>
      <vt:lpstr>Need info?</vt:lpstr>
    </vt:vector>
  </TitlesOfParts>
  <Company>SD34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Events  Power Point Project</dc:title>
  <dc:creator>Elizabeth Cousar</dc:creator>
  <cp:lastModifiedBy>Elizabeth Cousar</cp:lastModifiedBy>
  <cp:revision>5</cp:revision>
  <dcterms:created xsi:type="dcterms:W3CDTF">2015-03-02T15:23:03Z</dcterms:created>
  <dcterms:modified xsi:type="dcterms:W3CDTF">2015-03-02T16:05:26Z</dcterms:modified>
</cp:coreProperties>
</file>